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72" r:id="rId3"/>
    <p:sldId id="274" r:id="rId4"/>
    <p:sldId id="273" r:id="rId5"/>
    <p:sldId id="271" r:id="rId6"/>
    <p:sldId id="275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" b="1" dirty="0" smtClean="0">
                <a:solidFill>
                  <a:srgbClr val="00B050"/>
                </a:solidFill>
              </a:rPr>
              <a:t>НАШИ ДОБРЫЕ  ДЕЛА</a:t>
            </a:r>
            <a:endParaRPr lang="ru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382" y="221674"/>
            <a:ext cx="8588233" cy="886690"/>
          </a:xfrm>
        </p:spPr>
        <p:txBody>
          <a:bodyPr rtlCol="0"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ФЛЭШМОБ «Зеленый день»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4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1752599"/>
            <a:ext cx="6040581" cy="4634345"/>
          </a:xfrm>
        </p:spPr>
      </p:pic>
      <p:pic>
        <p:nvPicPr>
          <p:cNvPr id="5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2" y="1904999"/>
            <a:ext cx="5943600" cy="463434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10" y="1565564"/>
            <a:ext cx="7689272" cy="51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332511"/>
            <a:ext cx="6858002" cy="98367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solidFill>
                  <a:srgbClr val="0070C0"/>
                </a:solidFill>
              </a:rPr>
              <a:t>ВСТРЕЧАС С ВЕТЕРАНОМ ВОВ С ДОКИНЫМ Б.Д.</a:t>
            </a:r>
            <a:endParaRPr lang="ru" sz="3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1967346"/>
            <a:ext cx="6858002" cy="2680854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1662546"/>
            <a:ext cx="5945475" cy="4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 </a:t>
            </a:r>
            <a:r>
              <a:rPr lang="ru" dirty="0"/>
              <a:t>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277092"/>
            <a:ext cx="6858002" cy="969818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rgbClr val="FF0000"/>
                </a:solidFill>
              </a:rPr>
              <a:t>ПОДАРОК ДЛЯ ВЕТЕРАНА</a:t>
            </a:r>
          </a:p>
          <a:p>
            <a:pPr algn="ctr" rtl="0"/>
            <a:r>
              <a:rPr lang="ru-RU" b="1" dirty="0" smtClean="0">
                <a:solidFill>
                  <a:srgbClr val="FF0000"/>
                </a:solidFill>
              </a:rPr>
              <a:t>ДЕТИ РАССКАЗАЛИ СТИХИ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4" y="1357746"/>
            <a:ext cx="6407727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332510"/>
            <a:ext cx="6858002" cy="123305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solidFill>
                  <a:srgbClr val="002060"/>
                </a:solidFill>
              </a:rPr>
              <a:t>Уборка детской площадки</a:t>
            </a:r>
            <a:endParaRPr lang="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0" y="1877291"/>
            <a:ext cx="6727971" cy="47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387927"/>
            <a:ext cx="6858002" cy="1399309"/>
          </a:xfrm>
        </p:spPr>
        <p:txBody>
          <a:bodyPr rtlCol="0"/>
          <a:lstStyle/>
          <a:p>
            <a:pPr algn="ctr" rtl="0"/>
            <a:r>
              <a:rPr lang="ru" b="1" dirty="0" smtClean="0">
                <a:solidFill>
                  <a:srgbClr val="FFC000"/>
                </a:solidFill>
              </a:rPr>
              <a:t>Корм для животных приюта</a:t>
            </a:r>
            <a:endParaRPr lang="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6" y="1787236"/>
            <a:ext cx="7022666" cy="46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25</TotalTime>
  <Words>33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Segoe Print</vt:lpstr>
      <vt:lpstr>Природа 16 х 9</vt:lpstr>
      <vt:lpstr>НАШИ ДОБРЫЕ  ДЕЛА</vt:lpstr>
      <vt:lpstr>ФЛЭШМОБ «Зеленый день»</vt:lpstr>
      <vt:lpstr>ВСТРЕЧАС С ВЕТЕРАНОМ ВОВ С ДОКИНЫМ Б.Д.</vt:lpstr>
      <vt:lpstr>Добавить заголовок слайда 4</vt:lpstr>
      <vt:lpstr>Уборка детской площадки</vt:lpstr>
      <vt:lpstr>Корм для животных приюта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ДОБРЫЕ  ДЕЛА</dc:title>
  <dc:creator>oleg</dc:creator>
  <cp:lastModifiedBy>oleg</cp:lastModifiedBy>
  <cp:revision>12</cp:revision>
  <dcterms:created xsi:type="dcterms:W3CDTF">2020-04-06T02:12:29Z</dcterms:created>
  <dcterms:modified xsi:type="dcterms:W3CDTF">2020-04-29T02:11:52Z</dcterms:modified>
</cp:coreProperties>
</file>