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74" r:id="rId10"/>
    <p:sldId id="275" r:id="rId11"/>
    <p:sldId id="265" r:id="rId12"/>
    <p:sldId id="266" r:id="rId13"/>
    <p:sldId id="268" r:id="rId14"/>
    <p:sldId id="267" r:id="rId15"/>
    <p:sldId id="269" r:id="rId16"/>
    <p:sldId id="270" r:id="rId17"/>
    <p:sldId id="28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DCE9DF-1C2F-41D2-B57B-9B38AF2185B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6BF27-D826-4B90-853F-BEACF09409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DCE9DF-1C2F-41D2-B57B-9B38AF2185B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6BF27-D826-4B90-853F-BEACF09409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DCE9DF-1C2F-41D2-B57B-9B38AF2185B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6BF27-D826-4B90-853F-BEACF09409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DCE9DF-1C2F-41D2-B57B-9B38AF2185B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6BF27-D826-4B90-853F-BEACF09409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DCE9DF-1C2F-41D2-B57B-9B38AF2185B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6BF27-D826-4B90-853F-BEACF09409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DCE9DF-1C2F-41D2-B57B-9B38AF2185B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6BF27-D826-4B90-853F-BEACF09409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DCE9DF-1C2F-41D2-B57B-9B38AF2185B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6BF27-D826-4B90-853F-BEACF09409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DCE9DF-1C2F-41D2-B57B-9B38AF2185B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6BF27-D826-4B90-853F-BEACF09409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DCE9DF-1C2F-41D2-B57B-9B38AF2185B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6BF27-D826-4B90-853F-BEACF09409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DCE9DF-1C2F-41D2-B57B-9B38AF2185B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6BF27-D826-4B90-853F-BEACF09409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DCE9DF-1C2F-41D2-B57B-9B38AF2185B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6BF27-D826-4B90-853F-BEACF09409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F2DCE9DF-1C2F-41D2-B57B-9B38AF2185B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0636BF27-D826-4B90-853F-BEACF09409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Капля 7"/>
          <p:cNvSpPr/>
          <p:nvPr/>
        </p:nvSpPr>
        <p:spPr>
          <a:xfrm rot="16200000">
            <a:off x="1165312" y="-1057808"/>
            <a:ext cx="6597352" cy="8712968"/>
          </a:xfrm>
          <a:prstGeom prst="teardrop">
            <a:avLst/>
          </a:prstGeom>
          <a:solidFill>
            <a:schemeClr val="accent3">
              <a:lumMod val="40000"/>
              <a:lumOff val="60000"/>
            </a:schemeClr>
          </a:solidFill>
          <a:ln w="215900" cmpd="thickThin">
            <a:solidFill>
              <a:srgbClr val="006600"/>
            </a:solidFill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5" name="Рисунок 8" descr="69415843_04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7950" y="4581525"/>
            <a:ext cx="1862138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Рисунок 9" descr="69415810_03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92950" y="4365625"/>
            <a:ext cx="2051050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5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850" y="0"/>
            <a:ext cx="183515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ihappymama.ru/poshagovyj-master-klass-po-lepke-lepim-milyh-zhivotnyh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isuemdoma.com/video" TargetMode="External"/><Relationship Id="rId2" Type="http://schemas.openxmlformats.org/officeDocument/2006/relationships/hyperlink" Target="https://daynotes.ru/podvignie_igri_dlya_detey_v_pomeshenii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razvivash-ka.ru/detskij-konstruktor-svoimi-rukami/" TargetMode="External"/><Relationship Id="rId4" Type="http://schemas.openxmlformats.org/officeDocument/2006/relationships/hyperlink" Target="https://deti-online.com/audioskazki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odnaya-tropinka.ru/masterim-s-detmi-svoimi-rukami/applikatsiya-s-detmi/" TargetMode="External"/><Relationship Id="rId2" Type="http://schemas.openxmlformats.org/officeDocument/2006/relationships/hyperlink" Target="https://www.passion.ru/food/sostavlyaem-menyu/9-blyud-kotorye-legko-prigotovit-vmeste-s-rebenkom-153812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happymama.ru/poshagovyj-master-klass-po-lepke-lepim-milyh-zhivotnyh/" TargetMode="External"/><Relationship Id="rId5" Type="http://schemas.openxmlformats.org/officeDocument/2006/relationships/hyperlink" Target="https://tratatuk.ru/materialy/podelki-iz-bumagi/podelki-dlya-detej.html" TargetMode="External"/><Relationship Id="rId4" Type="http://schemas.openxmlformats.org/officeDocument/2006/relationships/hyperlink" Target="https://tytmaster.ru/podelki-applikacii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2331690"/>
          </a:xfrm>
        </p:spPr>
        <p:txBody>
          <a:bodyPr/>
          <a:lstStyle/>
          <a:p>
            <a:r>
              <a:rPr lang="ru-RU" b="1" dirty="0" smtClean="0">
                <a:latin typeface="AmoreCTT" pitchFamily="66" charset="0"/>
              </a:rPr>
              <a:t>ДИСТАНЦИОННОЕ ОБУЧЕНИЕ ДЕТЕЙ ПОДГОТОВИТЕЛЬНОЙ ГРУППЫ «КОЛОКОЛЬЧИК»</a:t>
            </a:r>
            <a:endParaRPr lang="ru-RU" b="1" dirty="0">
              <a:latin typeface="AmoreCTT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400" b="1" i="1" dirty="0" smtClean="0">
                <a:solidFill>
                  <a:schemeClr val="tx1"/>
                </a:solidFill>
              </a:rPr>
              <a:t>ВОСПИТАТЕЛИ:</a:t>
            </a:r>
          </a:p>
          <a:p>
            <a:r>
              <a:rPr lang="ru-RU" sz="2400" b="1" i="1" dirty="0" err="1" smtClean="0">
                <a:solidFill>
                  <a:schemeClr val="tx1"/>
                </a:solidFill>
              </a:rPr>
              <a:t>Поляница</a:t>
            </a:r>
            <a:r>
              <a:rPr lang="ru-RU" sz="2400" b="1" i="1" dirty="0" smtClean="0">
                <a:solidFill>
                  <a:schemeClr val="tx1"/>
                </a:solidFill>
              </a:rPr>
              <a:t> Марина Леонидовна</a:t>
            </a:r>
          </a:p>
          <a:p>
            <a:r>
              <a:rPr lang="ru-RU" sz="2400" b="1" i="1" dirty="0" err="1" smtClean="0">
                <a:solidFill>
                  <a:schemeClr val="tx1"/>
                </a:solidFill>
              </a:rPr>
              <a:t>Медведчикова</a:t>
            </a:r>
            <a:r>
              <a:rPr lang="ru-RU" sz="2400" b="1" i="1" dirty="0" smtClean="0">
                <a:solidFill>
                  <a:schemeClr val="tx1"/>
                </a:solidFill>
              </a:rPr>
              <a:t> Наталья Владимировна</a:t>
            </a: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АПРЕЛЬ 2020</a:t>
            </a:r>
            <a:endParaRPr lang="ru-RU" sz="24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8788" y="116633"/>
            <a:ext cx="3635300" cy="648071"/>
          </a:xfrm>
        </p:spPr>
        <p:txBody>
          <a:bodyPr/>
          <a:lstStyle/>
          <a:p>
            <a:r>
              <a:rPr lang="ru-RU" sz="2400" b="1" dirty="0" smtClean="0"/>
              <a:t>Ручной труд</a:t>
            </a:r>
            <a:endParaRPr lang="ru-RU" sz="2400" b="1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371600" y="3046609"/>
            <a:ext cx="5144616" cy="814439"/>
          </a:xfrm>
        </p:spPr>
        <p:txBody>
          <a:bodyPr/>
          <a:lstStyle/>
          <a:p>
            <a:r>
              <a:rPr lang="ru-RU" dirty="0" smtClean="0"/>
              <a:t>Математика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36675"/>
            <a:ext cx="1728788" cy="18002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744" y="836675"/>
            <a:ext cx="1969951" cy="19888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957034"/>
            <a:ext cx="1868492" cy="14013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212976"/>
            <a:ext cx="1904256" cy="23775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603" y="3996703"/>
            <a:ext cx="2968515" cy="184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556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3960441" cy="30243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874" y="3501008"/>
            <a:ext cx="3720413" cy="279031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06738" y="908720"/>
            <a:ext cx="3454152" cy="1939770"/>
          </a:xfrm>
        </p:spPr>
        <p:txBody>
          <a:bodyPr/>
          <a:lstStyle/>
          <a:p>
            <a:r>
              <a:rPr lang="ru-RU" b="1" u="sng" dirty="0" smtClean="0"/>
              <a:t>Настольные игры</a:t>
            </a:r>
            <a:endParaRPr lang="ru-RU" b="1" u="sng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 flipV="1">
            <a:off x="1371600" y="3284984"/>
            <a:ext cx="6400800" cy="21602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8136904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АПЕРЕЛЬ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III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НЕДЕЛЯ «СТРОЙКА. СТРОИТЕЛЬНЫЕ ПРОФЕССИИ. СПЕЦИАЛЬНАЯ ТЕХНИКА»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Закрепить знания детей о строительстве домов, об архитектуре зданий и проектировке микрорайонов будущего города.  Рассмотреть этапы строительства дома (фундамент, стены, окна, двери, лестничные пролеты, лифты, крыша + внутренняя отделка). Познакомить детей профессиями на стройке ( дизайнер, инженер, каменщик, плотник, маляр, штукатур, крановщик, архитектор, монтажник, электрик, сантехник ).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Задания для детей: 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Окружающий мир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беседа по вопросам, просмотр обучающего мультфильма, беседа по картинкам темы недели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Рисование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«Строительная площадка. Техника на стройке»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Ручной труд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оригами «Дом моей мечты»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Речевое развитие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дидактическая игра «Назови ласково», ирга-ассоциация, составление рассказов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Конструирование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построить деревню из любого конструктора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Математика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математический диктант и графическое путешествие капельки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Чтение художественной литературы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сказка о строителе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200416-WA0029.jpg"/>
          <p:cNvPicPr>
            <a:picLocks noChangeAspect="1"/>
          </p:cNvPicPr>
          <p:nvPr/>
        </p:nvPicPr>
        <p:blipFill>
          <a:blip r:embed="rId2" cstate="print"/>
          <a:srcRect b="18134"/>
          <a:stretch>
            <a:fillRect/>
          </a:stretch>
        </p:blipFill>
        <p:spPr>
          <a:xfrm>
            <a:off x="323528" y="332656"/>
            <a:ext cx="1881733" cy="2736304"/>
          </a:xfrm>
          <a:prstGeom prst="rect">
            <a:avLst/>
          </a:prstGeom>
        </p:spPr>
      </p:pic>
      <p:pic>
        <p:nvPicPr>
          <p:cNvPr id="3" name="Рисунок 2" descr="IMG-20200416-WA00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332656"/>
            <a:ext cx="2007057" cy="1872208"/>
          </a:xfrm>
          <a:prstGeom prst="rect">
            <a:avLst/>
          </a:prstGeom>
        </p:spPr>
      </p:pic>
      <p:pic>
        <p:nvPicPr>
          <p:cNvPr id="5" name="Рисунок 4" descr="Screenshot_20200415-084629_Video Player.jpg"/>
          <p:cNvPicPr>
            <a:picLocks noChangeAspect="1"/>
          </p:cNvPicPr>
          <p:nvPr/>
        </p:nvPicPr>
        <p:blipFill>
          <a:blip r:embed="rId4" cstate="print"/>
          <a:srcRect l="1867" t="19550" r="1467" b="13251"/>
          <a:stretch>
            <a:fillRect/>
          </a:stretch>
        </p:blipFill>
        <p:spPr>
          <a:xfrm>
            <a:off x="4788024" y="404664"/>
            <a:ext cx="2016224" cy="2491757"/>
          </a:xfrm>
          <a:prstGeom prst="rect">
            <a:avLst/>
          </a:prstGeom>
        </p:spPr>
      </p:pic>
      <p:pic>
        <p:nvPicPr>
          <p:cNvPr id="6" name="Рисунок 5" descr="IMG-20200414-WA0044.jpg"/>
          <p:cNvPicPr>
            <a:picLocks noChangeAspect="1"/>
          </p:cNvPicPr>
          <p:nvPr/>
        </p:nvPicPr>
        <p:blipFill>
          <a:blip r:embed="rId5" cstate="print"/>
          <a:srcRect l="18772" t="17035" b="24727"/>
          <a:stretch>
            <a:fillRect/>
          </a:stretch>
        </p:blipFill>
        <p:spPr>
          <a:xfrm>
            <a:off x="6948264" y="1988840"/>
            <a:ext cx="2092108" cy="2664296"/>
          </a:xfrm>
          <a:prstGeom prst="rect">
            <a:avLst/>
          </a:prstGeom>
        </p:spPr>
      </p:pic>
      <p:pic>
        <p:nvPicPr>
          <p:cNvPr id="7" name="Рисунок 6" descr="IMG-20200414-WA0042.jpg"/>
          <p:cNvPicPr>
            <a:picLocks noChangeAspect="1"/>
          </p:cNvPicPr>
          <p:nvPr/>
        </p:nvPicPr>
        <p:blipFill>
          <a:blip r:embed="rId6" cstate="print"/>
          <a:srcRect b="11837"/>
          <a:stretch>
            <a:fillRect/>
          </a:stretch>
        </p:blipFill>
        <p:spPr>
          <a:xfrm>
            <a:off x="323528" y="3356992"/>
            <a:ext cx="1827966" cy="2869952"/>
          </a:xfrm>
          <a:prstGeom prst="rect">
            <a:avLst/>
          </a:prstGeom>
        </p:spPr>
      </p:pic>
      <p:pic>
        <p:nvPicPr>
          <p:cNvPr id="8" name="Рисунок 7" descr="IMG-20200415-WA0037.jpg"/>
          <p:cNvPicPr>
            <a:picLocks noChangeAspect="1"/>
          </p:cNvPicPr>
          <p:nvPr/>
        </p:nvPicPr>
        <p:blipFill>
          <a:blip r:embed="rId7" cstate="print"/>
          <a:srcRect t="3801" b="23750"/>
          <a:stretch>
            <a:fillRect/>
          </a:stretch>
        </p:blipFill>
        <p:spPr>
          <a:xfrm>
            <a:off x="2411760" y="2420888"/>
            <a:ext cx="1789044" cy="2304256"/>
          </a:xfrm>
          <a:prstGeom prst="rect">
            <a:avLst/>
          </a:prstGeom>
        </p:spPr>
      </p:pic>
      <p:pic>
        <p:nvPicPr>
          <p:cNvPr id="9" name="Рисунок 8" descr="IMG-20200415-WA0020.jpg"/>
          <p:cNvPicPr>
            <a:picLocks noChangeAspect="1"/>
          </p:cNvPicPr>
          <p:nvPr/>
        </p:nvPicPr>
        <p:blipFill>
          <a:blip r:embed="rId8" cstate="print"/>
          <a:srcRect l="12200" t="8001" r="8001" b="16400"/>
          <a:stretch>
            <a:fillRect/>
          </a:stretch>
        </p:blipFill>
        <p:spPr>
          <a:xfrm>
            <a:off x="4427984" y="3140968"/>
            <a:ext cx="2376264" cy="300159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48680"/>
            <a:ext cx="7056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ПАСХАЛЬНЫЕ ПОДЕЛКИ</a:t>
            </a:r>
          </a:p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рассказать детям о православном празднике пасха, познакомить с традициями русского народ;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духовно- нравственный потенциал воспитанников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-20200416-WA0069.jpg"/>
          <p:cNvPicPr>
            <a:picLocks noChangeAspect="1"/>
          </p:cNvPicPr>
          <p:nvPr/>
        </p:nvPicPr>
        <p:blipFill>
          <a:blip r:embed="rId2" cstate="print"/>
          <a:srcRect t="9051" b="29000"/>
          <a:stretch>
            <a:fillRect/>
          </a:stretch>
        </p:blipFill>
        <p:spPr>
          <a:xfrm>
            <a:off x="323528" y="2276872"/>
            <a:ext cx="2232249" cy="2458416"/>
          </a:xfrm>
          <a:prstGeom prst="rect">
            <a:avLst/>
          </a:prstGeom>
        </p:spPr>
      </p:pic>
      <p:pic>
        <p:nvPicPr>
          <p:cNvPr id="4" name="Рисунок 3" descr="IMG-20200416-WA0065.jpg"/>
          <p:cNvPicPr>
            <a:picLocks noChangeAspect="1"/>
          </p:cNvPicPr>
          <p:nvPr/>
        </p:nvPicPr>
        <p:blipFill>
          <a:blip r:embed="rId3" cstate="print"/>
          <a:srcRect l="10801" t="20600" r="18267" b="36350"/>
          <a:stretch>
            <a:fillRect/>
          </a:stretch>
        </p:blipFill>
        <p:spPr>
          <a:xfrm>
            <a:off x="6804248" y="2420888"/>
            <a:ext cx="2232248" cy="2408478"/>
          </a:xfrm>
          <a:prstGeom prst="rect">
            <a:avLst/>
          </a:prstGeom>
        </p:spPr>
      </p:pic>
      <p:pic>
        <p:nvPicPr>
          <p:cNvPr id="5" name="Рисунок 4" descr="20200418_214109.png"/>
          <p:cNvPicPr>
            <a:picLocks noChangeAspect="1"/>
          </p:cNvPicPr>
          <p:nvPr/>
        </p:nvPicPr>
        <p:blipFill>
          <a:blip r:embed="rId4" cstate="print"/>
          <a:srcRect t="12488"/>
          <a:stretch>
            <a:fillRect/>
          </a:stretch>
        </p:blipFill>
        <p:spPr>
          <a:xfrm>
            <a:off x="3563888" y="3284984"/>
            <a:ext cx="2269108" cy="270599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691276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АПРЕЛЬ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III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НЕДЕЛЯ  «ПРАЗДНИК ПТИЦ. ПЕРЕЛЕТНЫЕ ПТИЦЫ» </a:t>
            </a:r>
          </a:p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Уточнить и расширить представления детей птицах, их характерных признаках, особенностях. Познакомить с интересными фактами из жизни птиц. Воспитывать бережное, заботливое отношение к природе.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Привлечь родителей к совместной деятельности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Задание для детей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1)Окружающий мир: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беседа по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вопросам,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беседа по картинкам темы недели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2)Математика: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математический диктант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3)Рисование: ласточка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4)Развитие речи: скажи какой или какая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5)Лепка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6)Чтение художественной литературы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02" y="269407"/>
            <a:ext cx="1656184" cy="201622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59632" y="274638"/>
            <a:ext cx="5976664" cy="922114"/>
          </a:xfrm>
        </p:spPr>
        <p:txBody>
          <a:bodyPr/>
          <a:lstStyle/>
          <a:p>
            <a:r>
              <a:rPr lang="ru-RU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Рисование</a:t>
            </a:r>
            <a:endParaRPr lang="ru-RU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1" y="1052736"/>
            <a:ext cx="1938292" cy="2232247"/>
          </a:xfrm>
        </p:spPr>
      </p:pic>
      <p:pic>
        <p:nvPicPr>
          <p:cNvPr id="1026" name="Picture 2" descr="https://avatars.mds.yandex.net/get-pdb/916253/6d54e368-cadf-46bd-a0df-4511714c2183/s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502025"/>
            <a:ext cx="1807966" cy="135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212" y="1635420"/>
            <a:ext cx="2063097" cy="31617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35840"/>
            <a:ext cx="2155407" cy="28732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1" y="3573016"/>
            <a:ext cx="2003501" cy="278092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aidagogos.com/wp-content/uploads/2017/04/pereletnaya-ptica-lebed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3146"/>
            <a:ext cx="230425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maam.ru/upload/blogs/detsad-376749-14588236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51" y="1041297"/>
            <a:ext cx="2593569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68236" y="0"/>
            <a:ext cx="2339868" cy="1889447"/>
          </a:xfrm>
        </p:spPr>
        <p:txBody>
          <a:bodyPr/>
          <a:lstStyle/>
          <a:p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Лепка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b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речи</a:t>
            </a:r>
            <a:endParaRPr lang="ru-RU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-7371655" y="12048878"/>
            <a:ext cx="334484" cy="4472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30" name="Picture 6" descr="http://4.bp.blogspot.com/-GwQpZSB__1s/VHH78IFNsfI/AAAAAAAABk8/GN5VL8w84o4/s1600/%D0%9F%D0%B5%D1%80%D0%B5%D0%BB%D0%B5%D1%82%D0%BD%D1%8B%D0%B5%2B%D0%BF%D1%82%D0%B8%D1%86%D1%8B%2B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85098" y="3274298"/>
            <a:ext cx="225245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danik.karelia.pro/sites/default/files/ptic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52" y="2325924"/>
            <a:ext cx="2018760" cy="269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941" y="3274298"/>
            <a:ext cx="2103698" cy="276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923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1"/>
            <a:ext cx="8352928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АПРЕЛЬ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НЕДЕЛЯ «МАЙСКИЕ ПРАЗДНИКИ. ТРУД ЛЮДЕЙ В ОГОРОДЕ И В ПОЛЕ»</a:t>
            </a:r>
          </a:p>
          <a:p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Расширять представления об орудиях труда.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Систематизировать знания о процессе посадки.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Формировать практические навыки посадки растений.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Развивать мыслительную деятельность в результате выполнения заданий, разгадывания загадок.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Корректировать навыки продуктивной деятельности.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Воспитывать положительное отношение к труду, интерес к сельскохозяйственной трудовой деятельности.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Расширять словарный запас (теплица, грядка, клумба, рассада, посадка, парник, грабли, лопата, лейка, ведро, сажать, сеять, поливать, рыхлить, белить, обрезать, копать, перекапывать).</a:t>
            </a:r>
          </a:p>
          <a:p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ЗАДАНИЯ: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Лепка «Инструменты для работы в огороде»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Чтение «Сказка о чудесах, к которым мы привыкли». (К. Нефёдова, «Инструменты. Какие они?»)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Речевое развитие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/и «Опиши, я отгадаю?», отгадывание загадок об огороде,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/и «И я буду»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Рисование по замыслу</a:t>
            </a:r>
          </a:p>
          <a:p>
            <a:pPr marL="342900" indent="-342900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ner_20200413_1813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66454"/>
            <a:ext cx="4248150" cy="5010150"/>
          </a:xfrm>
          <a:prstGeom prst="rect">
            <a:avLst/>
          </a:prstGeom>
        </p:spPr>
      </p:pic>
      <p:pic>
        <p:nvPicPr>
          <p:cNvPr id="4" name="Рисунок 3" descr="Screenshot_20200409-212954_WhatsAp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32656"/>
            <a:ext cx="2868466" cy="50131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698477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/>
              <a:t>Уважаемые родители!</a:t>
            </a:r>
            <a:endParaRPr lang="ru-RU" sz="2000" dirty="0"/>
          </a:p>
          <a:p>
            <a:pPr algn="ctr"/>
            <a:r>
              <a:rPr lang="ru-RU" sz="2000" dirty="0"/>
              <a:t> </a:t>
            </a:r>
          </a:p>
          <a:p>
            <a:pPr algn="ctr"/>
            <a:r>
              <a:rPr lang="ru-RU" sz="2000" dirty="0"/>
              <a:t>Вы можете проявить себя осознанными, внимательными и понимающими родителями. Вы можете стать для ваших детей источником вдохновения на новые, интересные дела, партнером, другом и союзником в их детском мире. Сделать это не так сложно, как вам может показаться. Самое главное, принять это решение и начать испытывать НЕ эмоции раздражения от вынужденного сидения дома, а эмоции радости от совместного проживания текущей ситуации вместе со своим самым близким человеком на свете -ребенком!</a:t>
            </a:r>
          </a:p>
          <a:p>
            <a:pPr algn="ctr"/>
            <a:r>
              <a:rPr lang="ru-RU" sz="2000" dirty="0"/>
              <a:t>А в помощь вам в поиске идей для совместных дел, мы предлагаем вот такие ссылки: </a:t>
            </a:r>
          </a:p>
          <a:p>
            <a:r>
              <a:rPr lang="ru-RU" dirty="0"/>
              <a:t> </a:t>
            </a:r>
          </a:p>
          <a:p>
            <a:r>
              <a:rPr lang="ru-RU" dirty="0" smtClean="0">
                <a:hlinkClick r:id="rId2"/>
              </a:rPr>
              <a:t>...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200407-WA00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60648"/>
            <a:ext cx="4536504" cy="60486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64704"/>
            <a:ext cx="73448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-Если вы хотите </a:t>
            </a:r>
            <a:r>
              <a:rPr lang="ru-RU" b="1" i="1" dirty="0" smtClean="0"/>
              <a:t>поиграть в подвижные игры</a:t>
            </a:r>
            <a:r>
              <a:rPr lang="ru-RU" dirty="0" smtClean="0"/>
              <a:t>, вам сюда: </a:t>
            </a:r>
            <a:r>
              <a:rPr lang="ru-RU" dirty="0" smtClean="0">
                <a:hlinkClick r:id="rId2"/>
              </a:rPr>
              <a:t>https://daynotes.ru/podvignie_igri_dlya_detey_v_pomeshenii/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-Если вы хотите </a:t>
            </a:r>
            <a:r>
              <a:rPr lang="ru-RU" b="1" i="1" dirty="0" smtClean="0"/>
              <a:t>порисовать</a:t>
            </a:r>
            <a:r>
              <a:rPr lang="ru-RU" dirty="0" smtClean="0"/>
              <a:t>, вам сюда: </a:t>
            </a:r>
          </a:p>
          <a:p>
            <a:r>
              <a:rPr lang="ru-RU" dirty="0" smtClean="0">
                <a:hlinkClick r:id="rId3"/>
              </a:rPr>
              <a:t>http://risuemdoma.com/video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-Если вы хотите вместе </a:t>
            </a:r>
            <a:r>
              <a:rPr lang="ru-RU" b="1" i="1" dirty="0" smtClean="0"/>
              <a:t>послушать аудиокниги</a:t>
            </a:r>
            <a:r>
              <a:rPr lang="ru-RU" dirty="0" smtClean="0"/>
              <a:t>, вам сюда: </a:t>
            </a:r>
          </a:p>
          <a:p>
            <a:r>
              <a:rPr lang="ru-RU" dirty="0" smtClean="0">
                <a:hlinkClick r:id="rId4"/>
              </a:rPr>
              <a:t>https://deti-online.com/audioskazki/</a:t>
            </a:r>
            <a:endParaRPr lang="ru-RU" dirty="0" smtClean="0"/>
          </a:p>
          <a:p>
            <a:r>
              <a:rPr lang="ru-RU" dirty="0" smtClean="0"/>
              <a:t>  </a:t>
            </a:r>
          </a:p>
          <a:p>
            <a:r>
              <a:rPr lang="ru-RU" dirty="0" smtClean="0"/>
              <a:t>-Если вы хотите </a:t>
            </a:r>
            <a:r>
              <a:rPr lang="ru-RU" b="1" i="1" dirty="0" smtClean="0"/>
              <a:t>построить необычные постройки</a:t>
            </a:r>
            <a:r>
              <a:rPr lang="ru-RU" dirty="0" smtClean="0"/>
              <a:t>, вам сюда: </a:t>
            </a:r>
          </a:p>
          <a:p>
            <a:r>
              <a:rPr lang="ru-RU" dirty="0" smtClean="0">
                <a:hlinkClick r:id="rId5"/>
              </a:rPr>
              <a:t>https://razvivash-ka.ru/detskij-konstruktor-svoimi-rukami/</a:t>
            </a:r>
            <a:endParaRPr lang="ru-RU" dirty="0" smtClean="0"/>
          </a:p>
          <a:p>
            <a:r>
              <a:rPr lang="ru-RU" dirty="0" smtClean="0"/>
              <a:t> 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88"/>
            <a:ext cx="68407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-Если вы хотите </a:t>
            </a:r>
            <a:r>
              <a:rPr lang="ru-RU" b="1" i="1" dirty="0" smtClean="0"/>
              <a:t>приготовить вместе что-то вкусненькое</a:t>
            </a:r>
            <a:r>
              <a:rPr lang="ru-RU" dirty="0" smtClean="0"/>
              <a:t>, вам сюда: </a:t>
            </a:r>
          </a:p>
          <a:p>
            <a:r>
              <a:rPr lang="ru-RU" dirty="0" smtClean="0">
                <a:hlinkClick r:id="rId2"/>
              </a:rPr>
              <a:t>https://www.passion.ru/food/sostavlyaem-menyu/9-blyud-kotorye-legko-prigotovit-vmeste-s-rebenkom-153812.htm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-Если вы хотите </a:t>
            </a:r>
            <a:r>
              <a:rPr lang="ru-RU" b="1" i="1" dirty="0" smtClean="0"/>
              <a:t>сделать аппликацию</a:t>
            </a:r>
            <a:r>
              <a:rPr lang="ru-RU" dirty="0" smtClean="0"/>
              <a:t>, вам сюда: </a:t>
            </a:r>
          </a:p>
          <a:p>
            <a:r>
              <a:rPr lang="ru-RU" dirty="0" smtClean="0"/>
              <a:t>1. </a:t>
            </a:r>
            <a:r>
              <a:rPr lang="ru-RU" dirty="0" smtClean="0">
                <a:hlinkClick r:id="rId3"/>
              </a:rPr>
              <a:t>http://rodnaya-tropinka.ru/masterim-s-detmi-svoimi-rukami/applikatsiya-s-detmi/</a:t>
            </a:r>
            <a:endParaRPr lang="ru-RU" dirty="0" smtClean="0"/>
          </a:p>
          <a:p>
            <a:r>
              <a:rPr lang="ru-RU" dirty="0" smtClean="0"/>
              <a:t>2. </a:t>
            </a:r>
            <a:r>
              <a:rPr lang="ru-RU" dirty="0" smtClean="0">
                <a:hlinkClick r:id="rId4"/>
              </a:rPr>
              <a:t>https://tytmaster.ru/podelki-applikacii/</a:t>
            </a:r>
            <a:endParaRPr lang="ru-RU" dirty="0" smtClean="0"/>
          </a:p>
          <a:p>
            <a:r>
              <a:rPr lang="ru-RU" dirty="0" smtClean="0"/>
              <a:t>3. </a:t>
            </a:r>
            <a:r>
              <a:rPr lang="ru-RU" dirty="0" smtClean="0">
                <a:hlinkClick r:id="rId5"/>
              </a:rPr>
              <a:t>https://tratatuk.ru/materialy/podelki-iz-bumagi/podelki-dlya-detej.html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-Если вы хотите </a:t>
            </a:r>
            <a:r>
              <a:rPr lang="ru-RU" b="1" i="1" dirty="0" smtClean="0"/>
              <a:t>слепить что-то из пластилина</a:t>
            </a:r>
            <a:r>
              <a:rPr lang="ru-RU" dirty="0" smtClean="0"/>
              <a:t>, вам сюда: </a:t>
            </a:r>
          </a:p>
          <a:p>
            <a:r>
              <a:rPr lang="ru-RU" dirty="0" smtClean="0"/>
              <a:t>1.</a:t>
            </a:r>
            <a:r>
              <a:rPr lang="ru-RU" dirty="0" smtClean="0">
                <a:hlinkClick r:id="rId6"/>
              </a:rPr>
              <a:t>http://ihappymama.ru/poshagovyj-master-klass-po-le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8680"/>
            <a:ext cx="79208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АПРЕЛЬ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НЕДЕЛЯ «ВЕСНА»</a:t>
            </a: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Продолжать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расширять  представления детей о весне, сезонных изменениях. Формировать элементарные экологические представления. Развивать умение устанавливать простейшие связи между явлениями   живой и неживой природы, вести сезонные наблюдения. Расширять знания об деревьях, растениях, животных, птицах, насекомых.  Расширять представления о правилах поведения в природе. Воспитывать бережное отношение  к природе.  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Задания для детей: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Окружающий мир  - беседа по вопросам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Рисование «Весна пришла»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онструирование – оригами «Кораблик»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Речевое развитие – дидактическая игра «Назови ласково»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200404-WA0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3429000" cy="342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23928" y="33265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Рисование «Весна пришла»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-20200408-WA0027.jpg"/>
          <p:cNvPicPr>
            <a:picLocks noChangeAspect="1"/>
          </p:cNvPicPr>
          <p:nvPr/>
        </p:nvPicPr>
        <p:blipFill>
          <a:blip r:embed="rId3" cstate="print"/>
          <a:srcRect t="26012" b="18379"/>
          <a:stretch>
            <a:fillRect/>
          </a:stretch>
        </p:blipFill>
        <p:spPr>
          <a:xfrm>
            <a:off x="4499992" y="3429000"/>
            <a:ext cx="4060676" cy="30107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187624" y="422108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Конструирование «Кораблик»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200403-WA0094.jpg"/>
          <p:cNvPicPr>
            <a:picLocks noChangeAspect="1"/>
          </p:cNvPicPr>
          <p:nvPr/>
        </p:nvPicPr>
        <p:blipFill>
          <a:blip r:embed="rId2" cstate="print"/>
          <a:srcRect t="16199" b="11837"/>
          <a:stretch>
            <a:fillRect/>
          </a:stretch>
        </p:blipFill>
        <p:spPr>
          <a:xfrm>
            <a:off x="467544" y="188640"/>
            <a:ext cx="4896544" cy="62752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08104" y="4149080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Отзыв семьи Золотаревых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756084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АПРЕЛЬ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НЕДЕЛЯ «ДЕНЬ КОСМОНАВТИКИ. СОЛНЕЧНАЯ СИСТЕМА»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Продолжать расширять представление детей о многообразии космоса. Продолжать знакомить с первыми покорителями космоса: собаками, лётчиком – космонавтом Ю.А Гагариным, первой женщиной космонавтом В. Терешковой. Развивать творческое воображение, фантазию. Привлечь родителей к совместной деятельности.</a:t>
            </a:r>
          </a:p>
          <a:p>
            <a:pPr algn="ctr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Задание для детей:</a:t>
            </a:r>
            <a:endParaRPr lang="en-US" sz="2000" b="1" u="sng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1)Окружающий мир :беседа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вопросам, беседа по картинкам темы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недели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2)Рисование: Солнечная система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3)Конструирование: Луноход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4)Ручной труд: ракета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5)Математика: математический диктант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6)Речевое развитие: Игра «скажи наоборот»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83" y="188517"/>
            <a:ext cx="1440160" cy="19442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44" y="2457271"/>
            <a:ext cx="1347614" cy="19150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945" y="911154"/>
            <a:ext cx="1535816" cy="19435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603" y="72060"/>
            <a:ext cx="1621199" cy="1934499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699792" y="-158571"/>
            <a:ext cx="2189170" cy="707251"/>
          </a:xfrm>
        </p:spPr>
        <p:txBody>
          <a:bodyPr/>
          <a:lstStyle/>
          <a:p>
            <a:r>
              <a:rPr lang="ru-RU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Рисование</a:t>
            </a:r>
            <a:endParaRPr lang="ru-RU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2106429" y="3284983"/>
            <a:ext cx="4121756" cy="677709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/>
              <a:t>     </a:t>
            </a:r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Конструирование</a:t>
            </a:r>
            <a:endParaRPr lang="ru-RU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800" y="4204561"/>
            <a:ext cx="1571412" cy="237393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921" y="4187387"/>
            <a:ext cx="1536191" cy="227603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201" y="4379599"/>
            <a:ext cx="1675750" cy="202386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73" y="688327"/>
            <a:ext cx="1702542" cy="178541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82" y="2189188"/>
            <a:ext cx="1465970" cy="200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9893"/>
      </p:ext>
    </p:extLst>
  </p:cSld>
  <p:clrMapOvr>
    <a:masterClrMapping/>
  </p:clrMapOvr>
</p:sld>
</file>

<file path=ppt/theme/theme1.xml><?xml version="1.0" encoding="utf-8"?>
<a:theme xmlns:a="http://schemas.openxmlformats.org/drawingml/2006/main" name="детский зеленый  с гномикам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детский зеленый  с гномиками</Template>
  <TotalTime>244</TotalTime>
  <Words>446</Words>
  <Application>Microsoft Office PowerPoint</Application>
  <PresentationFormat>Экран (4:3)</PresentationFormat>
  <Paragraphs>110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AmoreCTT</vt:lpstr>
      <vt:lpstr>Arial</vt:lpstr>
      <vt:lpstr>Calibri</vt:lpstr>
      <vt:lpstr>Times New Roman</vt:lpstr>
      <vt:lpstr>Wingdings</vt:lpstr>
      <vt:lpstr>детский зеленый  с гномиками</vt:lpstr>
      <vt:lpstr>ДИСТАНЦИОННОЕ ОБУЧЕНИЕ ДЕТЕЙ ПОДГОТОВИТЕЛЬНОЙ ГРУППЫ «КОЛОКОЛЬЧИК»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Рисование</vt:lpstr>
      <vt:lpstr>Ручной труд</vt:lpstr>
      <vt:lpstr>Настольные игры</vt:lpstr>
      <vt:lpstr>Презентация PowerPoint</vt:lpstr>
      <vt:lpstr>Презентация PowerPoint</vt:lpstr>
      <vt:lpstr>Презентация PowerPoint</vt:lpstr>
      <vt:lpstr>Презентация PowerPoint</vt:lpstr>
      <vt:lpstr>Рисование</vt:lpstr>
      <vt:lpstr>Лепка Математика развитие речи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ДИСТАНЦИОННОЕ ОБУЧЕНИЕ ДЕТЕЙ ПОДГОТОВИТЕЛЬНОЙ ГРУППЫ «КОЛОКОЛЬЧИК»</dc:title>
  <dc:creator>Марина Поляница</dc:creator>
  <cp:lastModifiedBy>oleg</cp:lastModifiedBy>
  <cp:revision>44</cp:revision>
  <dcterms:created xsi:type="dcterms:W3CDTF">2020-04-09T10:46:46Z</dcterms:created>
  <dcterms:modified xsi:type="dcterms:W3CDTF">2020-04-29T01:30:04Z</dcterms:modified>
</cp:coreProperties>
</file>